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1" r:id="rId3"/>
    <p:sldId id="273" r:id="rId4"/>
    <p:sldId id="274" r:id="rId5"/>
    <p:sldId id="275" r:id="rId6"/>
    <p:sldId id="272" r:id="rId7"/>
    <p:sldId id="269" r:id="rId8"/>
    <p:sldId id="276" r:id="rId9"/>
    <p:sldId id="278" r:id="rId10"/>
    <p:sldId id="270" r:id="rId11"/>
    <p:sldId id="277" r:id="rId12"/>
    <p:sldId id="279" r:id="rId13"/>
    <p:sldId id="280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31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134-D03A-4358-B7A5-44725548EFC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7756-70D3-4422-B7B4-57A5A9DF5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4780479"/>
      </p:ext>
    </p:extLst>
  </p:cSld>
  <p:clrMapOvr>
    <a:masterClrMapping/>
  </p:clrMapOvr>
  <p:transition spd="slow" advClick="0" advTm="60000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134-D03A-4358-B7A5-44725548EFC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7756-70D3-4422-B7B4-57A5A9DF5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557969"/>
      </p:ext>
    </p:extLst>
  </p:cSld>
  <p:clrMapOvr>
    <a:masterClrMapping/>
  </p:clrMapOvr>
  <p:transition spd="slow" advClick="0" advTm="6000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134-D03A-4358-B7A5-44725548EFC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7756-70D3-4422-B7B4-57A5A9DF5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175552"/>
      </p:ext>
    </p:extLst>
  </p:cSld>
  <p:clrMapOvr>
    <a:masterClrMapping/>
  </p:clrMapOvr>
  <p:transition spd="slow" advClick="0" advTm="60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134-D03A-4358-B7A5-44725548EFC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7756-70D3-4422-B7B4-57A5A9DF5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887282"/>
      </p:ext>
    </p:extLst>
  </p:cSld>
  <p:clrMapOvr>
    <a:masterClrMapping/>
  </p:clrMapOvr>
  <p:transition spd="slow" advClick="0" advTm="6000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134-D03A-4358-B7A5-44725548EFC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7756-70D3-4422-B7B4-57A5A9DF5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5270088"/>
      </p:ext>
    </p:extLst>
  </p:cSld>
  <p:clrMapOvr>
    <a:masterClrMapping/>
  </p:clrMapOvr>
  <p:transition spd="slow" advClick="0" advTm="60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134-D03A-4358-B7A5-44725548EFC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7756-70D3-4422-B7B4-57A5A9DF5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994750"/>
      </p:ext>
    </p:extLst>
  </p:cSld>
  <p:clrMapOvr>
    <a:masterClrMapping/>
  </p:clrMapOvr>
  <p:transition spd="slow" advClick="0" advTm="6000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134-D03A-4358-B7A5-44725548EFC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7756-70D3-4422-B7B4-57A5A9DF5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6354516"/>
      </p:ext>
    </p:extLst>
  </p:cSld>
  <p:clrMapOvr>
    <a:masterClrMapping/>
  </p:clrMapOvr>
  <p:transition spd="slow" advClick="0" advTm="600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134-D03A-4358-B7A5-44725548EFC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7756-70D3-4422-B7B4-57A5A9DF5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502035"/>
      </p:ext>
    </p:extLst>
  </p:cSld>
  <p:clrMapOvr>
    <a:masterClrMapping/>
  </p:clrMapOvr>
  <p:transition spd="slow" advClick="0" advTm="6000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134-D03A-4358-B7A5-44725548EFC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7756-70D3-4422-B7B4-57A5A9DF5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2577704"/>
      </p:ext>
    </p:extLst>
  </p:cSld>
  <p:clrMapOvr>
    <a:masterClrMapping/>
  </p:clrMapOvr>
  <p:transition spd="slow" advClick="0" advTm="60000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134-D03A-4358-B7A5-44725548EFC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7756-70D3-4422-B7B4-57A5A9DF5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2008969"/>
      </p:ext>
    </p:extLst>
  </p:cSld>
  <p:clrMapOvr>
    <a:masterClrMapping/>
  </p:clrMapOvr>
  <p:transition spd="slow" advClick="0" advTm="6000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134-D03A-4358-B7A5-44725548EFC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7756-70D3-4422-B7B4-57A5A9DF5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99754"/>
      </p:ext>
    </p:extLst>
  </p:cSld>
  <p:clrMapOvr>
    <a:masterClrMapping/>
  </p:clrMapOvr>
  <p:transition spd="slow" advClick="0" advTm="60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1F134-D03A-4358-B7A5-44725548EFC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7756-70D3-4422-B7B4-57A5A9DF5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60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60000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по образованию Могилевского облисполкома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образования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«Могилевский государственный профессиональный лицей № 7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59" t="35833" r="33949" b="34883"/>
          <a:stretch/>
        </p:blipFill>
        <p:spPr>
          <a:xfrm>
            <a:off x="571472" y="3714752"/>
            <a:ext cx="3929090" cy="2662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14678" y="1785926"/>
            <a:ext cx="557216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e-BY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предмет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be-BY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и аппараты химических производств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4143380"/>
            <a:ext cx="392912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e-BY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Бурко Светлана Федоровна, </a:t>
            </a:r>
            <a:endParaRPr lang="be-BY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</a:t>
            </a:r>
            <a:r>
              <a:rPr lang="be-BY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производственного обучения </a:t>
            </a:r>
            <a:endParaRPr lang="be-BY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</a:t>
            </a:r>
            <a:r>
              <a:rPr lang="be-BY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2500306"/>
            <a:ext cx="6338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Вытяжной агрегат</a:t>
            </a:r>
            <a:endParaRPr lang="ru-RU" sz="54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836411"/>
      </p:ext>
    </p:extLst>
  </p:cSld>
  <p:clrMapOvr>
    <a:masterClrMapping/>
  </p:clrMapOvr>
  <p:transition spd="slow" advClick="0" advTm="60000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Взвешивание и маркировка полиэфирного волокна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1857364"/>
            <a:ext cx="7200000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74223778"/>
      </p:ext>
    </p:extLst>
  </p:cSld>
  <p:clrMapOvr>
    <a:masterClrMapping/>
  </p:clrMapOvr>
  <p:transition spd="slow" advClick="0" advTm="6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Складская зона для отгрузки полиэфирного волокна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1857364"/>
            <a:ext cx="7200800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73658835"/>
      </p:ext>
    </p:extLst>
  </p:cSld>
  <p:clrMapOvr>
    <a:masterClrMapping/>
  </p:clrMapOvr>
  <p:transition spd="slow" advClick="0" advTm="6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Отделочный агрегат производства полиэфирного волокна (жгута)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1928802"/>
            <a:ext cx="7200000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25092182"/>
      </p:ext>
    </p:extLst>
  </p:cSld>
  <p:clrMapOvr>
    <a:masterClrMapping/>
  </p:clrMapOvr>
  <p:transition spd="slow" advClick="0" advTm="6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000"/>
            <a:ext cx="9144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56624"/>
          </a:xfrm>
        </p:spPr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Готовая продукция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070216"/>
            <a:ext cx="468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182" y="4143380"/>
            <a:ext cx="4899934" cy="2379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06916216"/>
      </p:ext>
    </p:extLst>
  </p:cSld>
  <p:clrMapOvr>
    <a:masterClrMapping/>
  </p:clrMapOvr>
  <p:transition spd="slow" advClick="0" advTm="6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424936" cy="127338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 народного потребления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694" y="4071942"/>
            <a:ext cx="324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83618"/>
            <a:ext cx="324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108" y="2500306"/>
            <a:ext cx="4539934" cy="2633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316466519"/>
      </p:ext>
    </p:extLst>
  </p:cSld>
  <p:clrMapOvr>
    <a:masterClrMapping/>
  </p:clrMapOvr>
  <p:transition spd="slow" advClick="0" advTm="6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6632"/>
            <a:ext cx="6984776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формирования полиэфирного жгута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552" y="4814293"/>
            <a:ext cx="4464496" cy="141500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контенер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(металлический ТАЗ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рама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шпулярника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полифирный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поджгут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670" y="2928934"/>
            <a:ext cx="252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70" r="8034" b="4201"/>
          <a:stretch/>
        </p:blipFill>
        <p:spPr>
          <a:xfrm>
            <a:off x="5000628" y="1785926"/>
            <a:ext cx="3881323" cy="4464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4" t="35173" r="67931" b="34505"/>
          <a:stretch/>
        </p:blipFill>
        <p:spPr>
          <a:xfrm>
            <a:off x="309716" y="1666568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03883642"/>
      </p:ext>
    </p:extLst>
  </p:cSld>
  <p:clrMapOvr>
    <a:masterClrMapping/>
  </p:clrMapOvr>
  <p:transition spd="slow" advClick="0" advTm="6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Замасливание полиэфирного жгута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830"/>
            <a:ext cx="3898776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Условное обозначение: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Детектор узлов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Гребенчатый разделитель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Ванна с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замасливателем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146" y="3765543"/>
            <a:ext cx="4680000" cy="252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2857496"/>
            <a:ext cx="360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16712082"/>
      </p:ext>
    </p:extLst>
  </p:cSld>
  <p:clrMapOvr>
    <a:masterClrMapping/>
  </p:clrMapOvr>
  <p:transition spd="slow" advClick="0" advTm="6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Вытягивание жгута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621" y="4011989"/>
            <a:ext cx="3096344" cy="2712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Условное обозначение: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Септет1 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Паровая камера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Септет2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Вытяжной зонт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Раскладчик ленты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6334" y="4011989"/>
            <a:ext cx="4680000" cy="252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27" r="-1"/>
          <a:stretch/>
        </p:blipFill>
        <p:spPr>
          <a:xfrm>
            <a:off x="500034" y="1071546"/>
            <a:ext cx="396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871" t="37735" r="26613" b="20003"/>
          <a:stretch/>
        </p:blipFill>
        <p:spPr>
          <a:xfrm>
            <a:off x="5000628" y="1071546"/>
            <a:ext cx="396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23757018"/>
      </p:ext>
    </p:extLst>
  </p:cSld>
  <p:clrMapOvr>
    <a:masterClrMapping/>
  </p:clrMapOvr>
  <p:transition spd="slow" advClick="0" advTm="6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8229600" cy="92871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Гофрирование жгута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921" y="1340768"/>
            <a:ext cx="5194920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Условное обозначение: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Ролики трио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Кримпер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(гофрировочная машина)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Вытяжной зонт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3286124"/>
            <a:ext cx="3960000" cy="32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19" r="46564"/>
          <a:stretch/>
        </p:blipFill>
        <p:spPr>
          <a:xfrm>
            <a:off x="7143768" y="928670"/>
            <a:ext cx="180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84" t="6070" r="33763" b="8406"/>
          <a:stretch/>
        </p:blipFill>
        <p:spPr>
          <a:xfrm>
            <a:off x="4643438" y="3143248"/>
            <a:ext cx="2880000" cy="33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39420671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99392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Термофиксация жгута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04" y="4509120"/>
            <a:ext cx="3799902" cy="1752600"/>
          </a:xfrm>
        </p:spPr>
        <p:txBody>
          <a:bodyPr>
            <a:normAutofit/>
          </a:bodyPr>
          <a:lstStyle/>
          <a:p>
            <a:pPr algn="l"/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Условное обозначение:</a:t>
            </a:r>
          </a:p>
          <a:p>
            <a:pPr algn="l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Конвейер</a:t>
            </a:r>
          </a:p>
          <a:p>
            <a:pPr algn="l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Зоны печи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термофиксации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Вентилятор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2357430"/>
            <a:ext cx="4320000" cy="288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92" t="67708" r="1365" b="1783"/>
          <a:stretch/>
        </p:blipFill>
        <p:spPr>
          <a:xfrm>
            <a:off x="357158" y="1357298"/>
            <a:ext cx="360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36950321"/>
      </p:ext>
    </p:extLst>
  </p:cSld>
  <p:clrMapOvr>
    <a:masterClrMapping/>
  </p:clrMapOvr>
  <p:transition spd="slow" advClick="0" advTm="6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Штапелирование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(резка) полиэфирного жгута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85776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l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Конвейер</a:t>
            </a:r>
          </a:p>
          <a:p>
            <a:pPr algn="l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Резательная машина</a:t>
            </a:r>
          </a:p>
          <a:p>
            <a:pPr algn="l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Контейнер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48" y="1857364"/>
            <a:ext cx="4320000" cy="432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1785926"/>
            <a:ext cx="288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311821060"/>
      </p:ext>
    </p:extLst>
  </p:cSld>
  <p:clrMapOvr>
    <a:masterClrMapping/>
  </p:clrMapOvr>
  <p:transition spd="slow" advClick="0" advTm="6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 полиэфирного штапельного волокна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5" y="2276872"/>
            <a:ext cx="3227250" cy="38667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Бункер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Камера предварительного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прессования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Камера окончательного 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прессования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Кипа с волокном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12" y="1643050"/>
            <a:ext cx="2520000" cy="468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571612"/>
            <a:ext cx="252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40880395"/>
      </p:ext>
    </p:extLst>
  </p:cSld>
  <p:clrMapOvr>
    <a:masterClrMapping/>
  </p:clrMapOvr>
  <p:transition spd="slow" advClick="0" advTm="6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40960" cy="22902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Пульт управления технологическим процессом отделки свежесформованного жгута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806"/>
          <a:stretch/>
        </p:blipFill>
        <p:spPr>
          <a:xfrm>
            <a:off x="1142976" y="2357430"/>
            <a:ext cx="7200000" cy="39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17060069"/>
      </p:ext>
    </p:extLst>
  </p:cSld>
  <p:clrMapOvr>
    <a:masterClrMapping/>
  </p:clrMapOvr>
  <p:transition spd="slow" advClick="0" advTm="6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202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Главное управление по образованию Могилевского облисполкома Учреждение образования «Могилевский государственный профессиональный лицей № 7»</vt:lpstr>
      <vt:lpstr>Стадия формирования полиэфирного жгута</vt:lpstr>
      <vt:lpstr>Замасливание полиэфирного жгута</vt:lpstr>
      <vt:lpstr>Вытягивание жгута</vt:lpstr>
      <vt:lpstr>Гофрирование жгута</vt:lpstr>
      <vt:lpstr>Термофиксация жгута</vt:lpstr>
      <vt:lpstr>Штапелирование (резка) полиэфирного жгута</vt:lpstr>
      <vt:lpstr>Упаковка полиэфирного штапельного волокна</vt:lpstr>
      <vt:lpstr>Пульт управления технологическим процессом отделки свежесформованного жгута</vt:lpstr>
      <vt:lpstr>Взвешивание и маркировка полиэфирного волокна</vt:lpstr>
      <vt:lpstr>Складская зона для отгрузки полиэфирного волокна</vt:lpstr>
      <vt:lpstr>Отделочный агрегат производства полиэфирного волокна (жгута)</vt:lpstr>
      <vt:lpstr>Готовая продукция </vt:lpstr>
      <vt:lpstr>Товары народного потребления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ЛИЦЕЙ 7</cp:lastModifiedBy>
  <cp:revision>45</cp:revision>
  <dcterms:created xsi:type="dcterms:W3CDTF">2021-01-25T04:56:47Z</dcterms:created>
  <dcterms:modified xsi:type="dcterms:W3CDTF">2021-05-19T05:50:18Z</dcterms:modified>
</cp:coreProperties>
</file>