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6858000" cy="9144000"/>
  <p:embeddedFontLst>
    <p:embeddedFont>
      <p:font typeface="Greenth" charset="1" panose="00000000000000000000"/>
      <p:regular r:id="rId9"/>
    </p:embeddedFont>
    <p:embeddedFont>
      <p:font typeface="TT Octosquares Bold" charset="1" panose="02010001040000080307"/>
      <p:regular r:id="rId10"/>
    </p:embeddedFont>
    <p:embeddedFont>
      <p:font typeface="Montserrat" charset="1" panose="000005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8.png" Type="http://schemas.openxmlformats.org/officeDocument/2006/relationships/image"/><Relationship Id="rId3" Target="../media/image3.png" Type="http://schemas.openxmlformats.org/officeDocument/2006/relationships/image"/><Relationship Id="rId4" Target="../media/image4.svg" Type="http://schemas.openxmlformats.org/officeDocument/2006/relationships/image"/><Relationship Id="rId5" Target="../media/image6.png" Type="http://schemas.openxmlformats.org/officeDocument/2006/relationships/image"/><Relationship Id="rId6" Target="../media/image7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8.png" Type="http://schemas.openxmlformats.org/officeDocument/2006/relationships/image"/><Relationship Id="rId3" Target="../media/image3.png" Type="http://schemas.openxmlformats.org/officeDocument/2006/relationships/image"/><Relationship Id="rId4" Target="../media/image4.svg" Type="http://schemas.openxmlformats.org/officeDocument/2006/relationships/image"/><Relationship Id="rId5" Target="../media/image6.png" Type="http://schemas.openxmlformats.org/officeDocument/2006/relationships/image"/><Relationship Id="rId6" Target="../media/image7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33600" y="-4141602"/>
            <a:ext cx="19717500" cy="14694904"/>
          </a:xfrm>
          <a:custGeom>
            <a:avLst/>
            <a:gdLst/>
            <a:ahLst/>
            <a:cxnLst/>
            <a:rect r="r" b="b" t="t" l="l"/>
            <a:pathLst>
              <a:path h="14694904" w="19717500">
                <a:moveTo>
                  <a:pt x="0" y="0"/>
                </a:moveTo>
                <a:lnTo>
                  <a:pt x="19717500" y="0"/>
                </a:lnTo>
                <a:lnTo>
                  <a:pt x="19717500" y="14694904"/>
                </a:lnTo>
                <a:lnTo>
                  <a:pt x="0" y="146949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408" t="-45565" r="-7077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4957191">
            <a:off x="-1777254" y="7180712"/>
            <a:ext cx="6685436" cy="4721589"/>
          </a:xfrm>
          <a:custGeom>
            <a:avLst/>
            <a:gdLst/>
            <a:ahLst/>
            <a:cxnLst/>
            <a:rect r="r" b="b" t="t" l="l"/>
            <a:pathLst>
              <a:path h="4721589" w="6685436">
                <a:moveTo>
                  <a:pt x="0" y="0"/>
                </a:moveTo>
                <a:lnTo>
                  <a:pt x="6685436" y="0"/>
                </a:lnTo>
                <a:lnTo>
                  <a:pt x="6685436" y="4721589"/>
                </a:lnTo>
                <a:lnTo>
                  <a:pt x="0" y="472158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640934">
            <a:off x="556917" y="-1912433"/>
            <a:ext cx="16251644" cy="13736144"/>
          </a:xfrm>
          <a:custGeom>
            <a:avLst/>
            <a:gdLst/>
            <a:ahLst/>
            <a:cxnLst/>
            <a:rect r="r" b="b" t="t" l="l"/>
            <a:pathLst>
              <a:path h="13736144" w="16251644">
                <a:moveTo>
                  <a:pt x="0" y="0"/>
                </a:moveTo>
                <a:lnTo>
                  <a:pt x="16251644" y="0"/>
                </a:lnTo>
                <a:lnTo>
                  <a:pt x="16251644" y="13736144"/>
                </a:lnTo>
                <a:lnTo>
                  <a:pt x="0" y="1373614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6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10800000">
            <a:off x="7302282" y="1802138"/>
            <a:ext cx="11611324" cy="1633292"/>
          </a:xfrm>
          <a:custGeom>
            <a:avLst/>
            <a:gdLst/>
            <a:ahLst/>
            <a:cxnLst/>
            <a:rect r="r" b="b" t="t" l="l"/>
            <a:pathLst>
              <a:path h="1633292" w="11611324">
                <a:moveTo>
                  <a:pt x="0" y="0"/>
                </a:moveTo>
                <a:lnTo>
                  <a:pt x="11611325" y="0"/>
                </a:lnTo>
                <a:lnTo>
                  <a:pt x="11611325" y="1633292"/>
                </a:lnTo>
                <a:lnTo>
                  <a:pt x="0" y="163329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445" t="-186641" r="-445" b="-219915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-10800000">
            <a:off x="8682739" y="9258300"/>
            <a:ext cx="11611324" cy="1393790"/>
          </a:xfrm>
          <a:custGeom>
            <a:avLst/>
            <a:gdLst/>
            <a:ahLst/>
            <a:cxnLst/>
            <a:rect r="r" b="b" t="t" l="l"/>
            <a:pathLst>
              <a:path h="1393790" w="11611324">
                <a:moveTo>
                  <a:pt x="0" y="0"/>
                </a:moveTo>
                <a:lnTo>
                  <a:pt x="11611325" y="0"/>
                </a:lnTo>
                <a:lnTo>
                  <a:pt x="11611325" y="1393790"/>
                </a:lnTo>
                <a:lnTo>
                  <a:pt x="0" y="139379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445" t="-185231" r="-445" b="-30837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3303400">
            <a:off x="12615925" y="-1897856"/>
            <a:ext cx="7556554" cy="5336816"/>
          </a:xfrm>
          <a:custGeom>
            <a:avLst/>
            <a:gdLst/>
            <a:ahLst/>
            <a:cxnLst/>
            <a:rect r="r" b="b" t="t" l="l"/>
            <a:pathLst>
              <a:path h="5336816" w="7556554">
                <a:moveTo>
                  <a:pt x="0" y="0"/>
                </a:moveTo>
                <a:lnTo>
                  <a:pt x="7556555" y="0"/>
                </a:lnTo>
                <a:lnTo>
                  <a:pt x="7556555" y="5336816"/>
                </a:lnTo>
                <a:lnTo>
                  <a:pt x="0" y="533681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-14104350" y="3435430"/>
            <a:ext cx="35892565" cy="7433641"/>
          </a:xfrm>
          <a:custGeom>
            <a:avLst/>
            <a:gdLst/>
            <a:ahLst/>
            <a:cxnLst/>
            <a:rect r="r" b="b" t="t" l="l"/>
            <a:pathLst>
              <a:path h="7433641" w="35892565">
                <a:moveTo>
                  <a:pt x="0" y="0"/>
                </a:moveTo>
                <a:lnTo>
                  <a:pt x="35892565" y="0"/>
                </a:lnTo>
                <a:lnTo>
                  <a:pt x="35892565" y="7433642"/>
                </a:lnTo>
                <a:lnTo>
                  <a:pt x="0" y="7433642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alphaModFix amt="52000"/>
            </a:blip>
            <a:stretch>
              <a:fillRect l="-652" t="-188912" r="-47165" b="-215155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5400000">
            <a:off x="9882202" y="6755199"/>
            <a:ext cx="14048210" cy="537813"/>
          </a:xfrm>
          <a:custGeom>
            <a:avLst/>
            <a:gdLst/>
            <a:ahLst/>
            <a:cxnLst/>
            <a:rect r="r" b="b" t="t" l="l"/>
            <a:pathLst>
              <a:path h="537813" w="14048210">
                <a:moveTo>
                  <a:pt x="0" y="0"/>
                </a:moveTo>
                <a:lnTo>
                  <a:pt x="14048210" y="0"/>
                </a:lnTo>
                <a:lnTo>
                  <a:pt x="14048210" y="537812"/>
                </a:lnTo>
                <a:lnTo>
                  <a:pt x="0" y="537812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alphaModFix amt="52000"/>
            </a:blip>
            <a:stretch>
              <a:fillRect l="-445" t="-666464" r="-445" b="-1094765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514350" y="4828603"/>
            <a:ext cx="17259300" cy="13063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951"/>
              </a:lnSpc>
            </a:pPr>
            <a:r>
              <a:rPr lang="en-US" sz="9755">
                <a:solidFill>
                  <a:srgbClr val="FFFFFF"/>
                </a:solidFill>
                <a:latin typeface="Greenth"/>
                <a:ea typeface="Greenth"/>
                <a:cs typeface="Greenth"/>
                <a:sym typeface="Greenth"/>
              </a:rPr>
              <a:t>«100 ИДЕЙ ДЛЯ БЕЛАРУСИ»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-1724909">
            <a:off x="15700892" y="334321"/>
            <a:ext cx="2410830" cy="2037672"/>
          </a:xfrm>
          <a:custGeom>
            <a:avLst/>
            <a:gdLst/>
            <a:ahLst/>
            <a:cxnLst/>
            <a:rect r="r" b="b" t="t" l="l"/>
            <a:pathLst>
              <a:path h="2037672" w="2410830">
                <a:moveTo>
                  <a:pt x="0" y="0"/>
                </a:moveTo>
                <a:lnTo>
                  <a:pt x="2410831" y="0"/>
                </a:lnTo>
                <a:lnTo>
                  <a:pt x="2410831" y="2037672"/>
                </a:lnTo>
                <a:lnTo>
                  <a:pt x="0" y="203767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1552428">
            <a:off x="-1267112" y="6370496"/>
            <a:ext cx="5665151" cy="5220605"/>
          </a:xfrm>
          <a:custGeom>
            <a:avLst/>
            <a:gdLst/>
            <a:ahLst/>
            <a:cxnLst/>
            <a:rect r="r" b="b" t="t" l="l"/>
            <a:pathLst>
              <a:path h="5220605" w="5665151">
                <a:moveTo>
                  <a:pt x="0" y="0"/>
                </a:moveTo>
                <a:lnTo>
                  <a:pt x="5665151" y="0"/>
                </a:lnTo>
                <a:lnTo>
                  <a:pt x="5665151" y="5220606"/>
                </a:lnTo>
                <a:lnTo>
                  <a:pt x="0" y="522060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alphaModFix amt="10999"/>
            </a:blip>
            <a:stretch>
              <a:fillRect l="-497024" t="-219339" r="-15084" b="-149773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1714683" y="4086241"/>
            <a:ext cx="15191625" cy="744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07"/>
              </a:lnSpc>
            </a:pPr>
            <a:r>
              <a:rPr lang="en-US" sz="5497">
                <a:solidFill>
                  <a:srgbClr val="FFFFFF"/>
                </a:solidFill>
                <a:latin typeface="Greenth"/>
                <a:ea typeface="Greenth"/>
                <a:cs typeface="Greenth"/>
                <a:sym typeface="Greenth"/>
              </a:rPr>
              <a:t>РЕСПУБЛИКАНСКИЙ МОЛОДЕЖНЫЙ ПРОЕКТ 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33600" y="-4141602"/>
            <a:ext cx="19717500" cy="14694904"/>
          </a:xfrm>
          <a:custGeom>
            <a:avLst/>
            <a:gdLst/>
            <a:ahLst/>
            <a:cxnLst/>
            <a:rect r="r" b="b" t="t" l="l"/>
            <a:pathLst>
              <a:path h="14694904" w="19717500">
                <a:moveTo>
                  <a:pt x="0" y="0"/>
                </a:moveTo>
                <a:lnTo>
                  <a:pt x="19717500" y="0"/>
                </a:lnTo>
                <a:lnTo>
                  <a:pt x="19717500" y="14694904"/>
                </a:lnTo>
                <a:lnTo>
                  <a:pt x="0" y="146949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408" t="-45565" r="-7077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668488" y="268293"/>
            <a:ext cx="6951023" cy="5875114"/>
          </a:xfrm>
          <a:custGeom>
            <a:avLst/>
            <a:gdLst/>
            <a:ahLst/>
            <a:cxnLst/>
            <a:rect r="r" b="b" t="t" l="l"/>
            <a:pathLst>
              <a:path h="5875114" w="6951023">
                <a:moveTo>
                  <a:pt x="0" y="0"/>
                </a:moveTo>
                <a:lnTo>
                  <a:pt x="6951024" y="0"/>
                </a:lnTo>
                <a:lnTo>
                  <a:pt x="6951024" y="5875114"/>
                </a:lnTo>
                <a:lnTo>
                  <a:pt x="0" y="587511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133600" y="5796514"/>
            <a:ext cx="30854764" cy="4490486"/>
          </a:xfrm>
          <a:custGeom>
            <a:avLst/>
            <a:gdLst/>
            <a:ahLst/>
            <a:cxnLst/>
            <a:rect r="r" b="b" t="t" l="l"/>
            <a:pathLst>
              <a:path h="4490486" w="30854764">
                <a:moveTo>
                  <a:pt x="0" y="0"/>
                </a:moveTo>
                <a:lnTo>
                  <a:pt x="30854764" y="0"/>
                </a:lnTo>
                <a:lnTo>
                  <a:pt x="30854764" y="4490486"/>
                </a:lnTo>
                <a:lnTo>
                  <a:pt x="0" y="449048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52000"/>
            </a:blip>
            <a:stretch>
              <a:fillRect l="-265" t="-158283" r="-9556" b="-274653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797115" y="7155360"/>
            <a:ext cx="14862010" cy="21642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83"/>
              </a:lnSpc>
            </a:pPr>
            <a:r>
              <a:rPr lang="en-US" sz="5572" spc="328">
                <a:solidFill>
                  <a:srgbClr val="FFFFFF"/>
                </a:solidFill>
                <a:latin typeface="Greenth"/>
                <a:ea typeface="Greenth"/>
                <a:cs typeface="Greenth"/>
                <a:sym typeface="Greenth"/>
              </a:rPr>
              <a:t>РЕСПУБЛИКАНСКИЙ МОЛОДЕЖНЫЙ </a:t>
            </a:r>
          </a:p>
          <a:p>
            <a:pPr algn="l">
              <a:lnSpc>
                <a:spcPts val="5683"/>
              </a:lnSpc>
            </a:pPr>
            <a:r>
              <a:rPr lang="en-US" sz="5572" spc="328">
                <a:solidFill>
                  <a:srgbClr val="FFFFFF"/>
                </a:solidFill>
                <a:latin typeface="Greenth"/>
                <a:ea typeface="Greenth"/>
                <a:cs typeface="Greenth"/>
                <a:sym typeface="Greenth"/>
              </a:rPr>
              <a:t>ПРОЕКТ «100 ИДЕЙ ДЛЯ БЕЛАРУСИ»: </a:t>
            </a:r>
          </a:p>
          <a:p>
            <a:pPr algn="l">
              <a:lnSpc>
                <a:spcPts val="5683"/>
              </a:lnSpc>
            </a:pPr>
            <a:r>
              <a:rPr lang="en-US" sz="5572" spc="328">
                <a:solidFill>
                  <a:srgbClr val="FFFFFF"/>
                </a:solidFill>
                <a:latin typeface="Greenth"/>
                <a:ea typeface="Greenth"/>
                <a:cs typeface="Greenth"/>
                <a:sym typeface="Greenth"/>
              </a:rPr>
              <a:t>... ....  ОТБОРОЧНЫЙ ЭТАП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-133600" y="6763905"/>
            <a:ext cx="2773328" cy="2555704"/>
          </a:xfrm>
          <a:custGeom>
            <a:avLst/>
            <a:gdLst/>
            <a:ahLst/>
            <a:cxnLst/>
            <a:rect r="r" b="b" t="t" l="l"/>
            <a:pathLst>
              <a:path h="2555704" w="2773328">
                <a:moveTo>
                  <a:pt x="0" y="0"/>
                </a:moveTo>
                <a:lnTo>
                  <a:pt x="2773328" y="0"/>
                </a:lnTo>
                <a:lnTo>
                  <a:pt x="2773328" y="2555704"/>
                </a:lnTo>
                <a:lnTo>
                  <a:pt x="0" y="255570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497024" t="-219339" r="-15084" b="-149773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33600" y="-4141602"/>
            <a:ext cx="19717500" cy="14694904"/>
          </a:xfrm>
          <a:custGeom>
            <a:avLst/>
            <a:gdLst/>
            <a:ahLst/>
            <a:cxnLst/>
            <a:rect r="r" b="b" t="t" l="l"/>
            <a:pathLst>
              <a:path h="14694904" w="19717500">
                <a:moveTo>
                  <a:pt x="0" y="0"/>
                </a:moveTo>
                <a:lnTo>
                  <a:pt x="19717500" y="0"/>
                </a:lnTo>
                <a:lnTo>
                  <a:pt x="19717500" y="14694904"/>
                </a:lnTo>
                <a:lnTo>
                  <a:pt x="0" y="146949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408" t="-45565" r="-7077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459413" y="200721"/>
            <a:ext cx="5369174" cy="4538110"/>
          </a:xfrm>
          <a:custGeom>
            <a:avLst/>
            <a:gdLst/>
            <a:ahLst/>
            <a:cxnLst/>
            <a:rect r="r" b="b" t="t" l="l"/>
            <a:pathLst>
              <a:path h="4538110" w="5369174">
                <a:moveTo>
                  <a:pt x="0" y="0"/>
                </a:moveTo>
                <a:lnTo>
                  <a:pt x="5369174" y="0"/>
                </a:lnTo>
                <a:lnTo>
                  <a:pt x="5369174" y="4538110"/>
                </a:lnTo>
                <a:lnTo>
                  <a:pt x="0" y="453811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433312" y="4598657"/>
            <a:ext cx="32017064" cy="4659643"/>
          </a:xfrm>
          <a:custGeom>
            <a:avLst/>
            <a:gdLst/>
            <a:ahLst/>
            <a:cxnLst/>
            <a:rect r="r" b="b" t="t" l="l"/>
            <a:pathLst>
              <a:path h="4659643" w="32017064">
                <a:moveTo>
                  <a:pt x="0" y="0"/>
                </a:moveTo>
                <a:lnTo>
                  <a:pt x="32017064" y="0"/>
                </a:lnTo>
                <a:lnTo>
                  <a:pt x="32017064" y="4659643"/>
                </a:lnTo>
                <a:lnTo>
                  <a:pt x="0" y="465964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52000"/>
            </a:blip>
            <a:stretch>
              <a:fillRect l="-265" t="-158283" r="-9556" b="-274653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594603" y="6065039"/>
            <a:ext cx="2286662" cy="17373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46"/>
              </a:lnSpc>
            </a:pPr>
            <a:r>
              <a:rPr lang="en-US" sz="4500" b="true">
                <a:solidFill>
                  <a:srgbClr val="FFFFFF"/>
                </a:solidFill>
                <a:latin typeface="TT Octosquares Bold"/>
                <a:ea typeface="TT Octosquares Bold"/>
                <a:cs typeface="TT Octosquares Bold"/>
                <a:sym typeface="TT Octosquares Bold"/>
              </a:rPr>
              <a:t>ТЕМА: </a:t>
            </a:r>
          </a:p>
          <a:p>
            <a:pPr algn="l">
              <a:lnSpc>
                <a:spcPts val="4546"/>
              </a:lnSpc>
            </a:pPr>
          </a:p>
          <a:p>
            <a:pPr algn="l">
              <a:lnSpc>
                <a:spcPts val="4546"/>
              </a:lnSpc>
            </a:pP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-133600" y="5669384"/>
            <a:ext cx="2732618" cy="2518189"/>
          </a:xfrm>
          <a:custGeom>
            <a:avLst/>
            <a:gdLst/>
            <a:ahLst/>
            <a:cxnLst/>
            <a:rect r="r" b="b" t="t" l="l"/>
            <a:pathLst>
              <a:path h="2518189" w="2732618">
                <a:moveTo>
                  <a:pt x="0" y="0"/>
                </a:moveTo>
                <a:lnTo>
                  <a:pt x="2732618" y="0"/>
                </a:lnTo>
                <a:lnTo>
                  <a:pt x="2732618" y="2518189"/>
                </a:lnTo>
                <a:lnTo>
                  <a:pt x="0" y="251818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497024" t="-219339" r="-15084" b="-149773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594603" y="7420613"/>
            <a:ext cx="13491946" cy="3857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92"/>
              </a:lnSpc>
            </a:pPr>
            <a:r>
              <a:rPr lang="en-US" sz="296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Докладчик: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DAG1wLt38s4</dc:identifier>
  <dcterms:modified xsi:type="dcterms:W3CDTF">2011-08-01T06:04:30Z</dcterms:modified>
  <cp:revision>1</cp:revision>
  <dc:title>Республиканский молодежный проект «100 идей для Беларуси»: от идеи до реализации проекта, копия</dc:title>
</cp:coreProperties>
</file>