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Carlito Bold" charset="1" panose="020F0502020204030204"/>
      <p:regular r:id="rId9"/>
    </p:embeddedFont>
    <p:embeddedFont>
      <p:font typeface="Calibri (MS) Bold" charset="1" panose="020F0702030404030204"/>
      <p:regular r:id="rId10"/>
    </p:embeddedFont>
    <p:embeddedFont>
      <p:font typeface="Intro" charset="1" panose="02000000000000000000"/>
      <p:regular r:id="rId11"/>
    </p:embeddedFont>
    <p:embeddedFont>
      <p:font typeface="Roboto Bold" charset="1" panose="020000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13031" y="610625"/>
            <a:ext cx="5400132" cy="5606333"/>
            <a:chOff x="0" y="0"/>
            <a:chExt cx="1422257" cy="147656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422257" cy="1476565"/>
            </a:xfrm>
            <a:custGeom>
              <a:avLst/>
              <a:gdLst/>
              <a:ahLst/>
              <a:cxnLst/>
              <a:rect r="r" b="b" t="t" l="l"/>
              <a:pathLst>
                <a:path h="1476565" w="1422257">
                  <a:moveTo>
                    <a:pt x="0" y="0"/>
                  </a:moveTo>
                  <a:lnTo>
                    <a:pt x="1422257" y="0"/>
                  </a:lnTo>
                  <a:lnTo>
                    <a:pt x="1422257" y="1476565"/>
                  </a:lnTo>
                  <a:lnTo>
                    <a:pt x="0" y="147656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422257" cy="15146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6931184" y="1064585"/>
            <a:ext cx="7305952" cy="349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0800" spc="-216" b="true">
                <a:solidFill>
                  <a:srgbClr val="FFFFFF"/>
                </a:solidFill>
                <a:latin typeface="Carlito Bold"/>
                <a:ea typeface="Carlito Bold"/>
                <a:cs typeface="Carlito Bold"/>
                <a:sym typeface="Carlito Bold"/>
              </a:rPr>
              <a:t>Фамилия</a:t>
            </a:r>
          </a:p>
          <a:p>
            <a:pPr algn="l">
              <a:lnSpc>
                <a:spcPts val="12960"/>
              </a:lnSpc>
            </a:pPr>
            <a:r>
              <a:rPr lang="en-US" b="true" sz="10800" spc="-224">
                <a:solidFill>
                  <a:srgbClr val="FFFFFF"/>
                </a:solidFill>
                <a:latin typeface="Carlito Bold"/>
                <a:ea typeface="Carlito Bold"/>
                <a:cs typeface="Carlito Bold"/>
                <a:sym typeface="Carlito Bold"/>
              </a:rPr>
              <a:t>Имя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931184" y="4533933"/>
            <a:ext cx="7593984" cy="609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Место работы/учебы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10299" y="7947855"/>
            <a:ext cx="2077998" cy="542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Intro"/>
                <a:ea typeface="Intro"/>
                <a:cs typeface="Intro"/>
                <a:sym typeface="Intro"/>
              </a:rPr>
              <a:t>ПРОЕКТ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17009" y="7037635"/>
            <a:ext cx="5302666" cy="888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17"/>
              </a:lnSpc>
            </a:pPr>
            <a:r>
              <a:rPr lang="en-US" sz="5097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Название проекта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35328" y="2788577"/>
            <a:ext cx="4355538" cy="1057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39"/>
              </a:lnSpc>
              <a:spcBef>
                <a:spcPct val="0"/>
              </a:spcBef>
            </a:pPr>
            <a:r>
              <a:rPr lang="en-US" b="true" sz="6116" spc="-122">
                <a:solidFill>
                  <a:srgbClr val="000000"/>
                </a:solidFill>
                <a:latin typeface="Carlito Bold"/>
                <a:ea typeface="Carlito Bold"/>
                <a:cs typeface="Carlito Bold"/>
                <a:sym typeface="Carlito Bold"/>
              </a:rPr>
              <a:t>фото проекта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35919" y="4787518"/>
            <a:ext cx="10069951" cy="70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3"/>
              </a:lnSpc>
              <a:spcBef>
                <a:spcPct val="0"/>
              </a:spcBef>
            </a:pPr>
            <a:r>
              <a:rPr lang="en-US" b="true" sz="4594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Размещение информации о проекте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5669666" y="3907004"/>
            <a:ext cx="2749539" cy="2905621"/>
            <a:chOff x="0" y="0"/>
            <a:chExt cx="3666052" cy="38741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66109" cy="3874135"/>
            </a:xfrm>
            <a:custGeom>
              <a:avLst/>
              <a:gdLst/>
              <a:ahLst/>
              <a:cxnLst/>
              <a:rect r="r" b="b" t="t" l="l"/>
              <a:pathLst>
                <a:path h="3874135" w="3666109">
                  <a:moveTo>
                    <a:pt x="0" y="0"/>
                  </a:moveTo>
                  <a:lnTo>
                    <a:pt x="3666109" y="0"/>
                  </a:lnTo>
                  <a:lnTo>
                    <a:pt x="3666109" y="3874135"/>
                  </a:lnTo>
                  <a:lnTo>
                    <a:pt x="0" y="3874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2149986" y="3370951"/>
            <a:ext cx="14595188" cy="1988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39"/>
              </a:lnSpc>
            </a:pPr>
            <a:r>
              <a:rPr lang="en-US" b="true" sz="6116" spc="-122">
                <a:solidFill>
                  <a:srgbClr val="FFFFFF"/>
                </a:solidFill>
                <a:latin typeface="Carlito Bold"/>
                <a:ea typeface="Carlito Bold"/>
                <a:cs typeface="Carlito Bold"/>
                <a:sym typeface="Carlito Bold"/>
              </a:rPr>
              <a:t>Контакты автора/авторов проекта</a:t>
            </a:r>
          </a:p>
          <a:p>
            <a:pPr algn="l">
              <a:lnSpc>
                <a:spcPts val="7339"/>
              </a:lnSpc>
              <a:spcBef>
                <a:spcPct val="0"/>
              </a:spcBef>
            </a:pPr>
            <a:r>
              <a:rPr lang="en-US" b="true" sz="6116" spc="-122">
                <a:solidFill>
                  <a:srgbClr val="FFFFFF"/>
                </a:solidFill>
                <a:latin typeface="Carlito Bold"/>
                <a:ea typeface="Carlito Bold"/>
                <a:cs typeface="Carlito Bold"/>
                <a:sym typeface="Carlito Bold"/>
              </a:rPr>
              <a:t>Ссылки на сайт проекта (если имеется)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DAG2sSBjkcA</dc:identifier>
  <dcterms:modified xsi:type="dcterms:W3CDTF">2011-08-01T06:04:30Z</dcterms:modified>
  <cp:revision>1</cp:revision>
  <dc:title>макет поезентации</dc:title>
</cp:coreProperties>
</file>